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6" r:id="rId4"/>
    <p:sldId id="282" r:id="rId5"/>
    <p:sldId id="283" r:id="rId6"/>
    <p:sldId id="284" r:id="rId7"/>
    <p:sldId id="285" r:id="rId8"/>
    <p:sldId id="273" r:id="rId9"/>
    <p:sldId id="274" r:id="rId10"/>
    <p:sldId id="260" r:id="rId11"/>
    <p:sldId id="259" r:id="rId12"/>
    <p:sldId id="261" r:id="rId13"/>
    <p:sldId id="262" r:id="rId14"/>
    <p:sldId id="263" r:id="rId15"/>
    <p:sldId id="264" r:id="rId16"/>
    <p:sldId id="258" r:id="rId17"/>
    <p:sldId id="281" r:id="rId18"/>
    <p:sldId id="280" r:id="rId19"/>
  </p:sldIdLst>
  <p:sldSz cx="18288000" cy="10287000"/>
  <p:notesSz cx="6858000" cy="9144000"/>
  <p:embeddedFontLst>
    <p:embeddedFont>
      <p:font typeface="思源黑体-粗体 Bold" panose="02010600030101010101" charset="-122"/>
      <p:regular r:id="rId20"/>
    </p:embeddedFont>
    <p:embeddedFont>
      <p:font typeface="字由点字典黑 65J" panose="02010600030101010101" charset="-122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7" autoAdjust="0"/>
    <p:restoredTop sz="94622" autoAdjust="0"/>
  </p:normalViewPr>
  <p:slideViewPr>
    <p:cSldViewPr>
      <p:cViewPr>
        <p:scale>
          <a:sx n="60" d="100"/>
          <a:sy n="60" d="100"/>
        </p:scale>
        <p:origin x="276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svg"/><Relationship Id="rId7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svg"/><Relationship Id="rId7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svg"/><Relationship Id="rId7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svg"/><Relationship Id="rId7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svg"/><Relationship Id="rId7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svg"/><Relationship Id="rId7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78578">
            <a:off x="10754587" y="406471"/>
            <a:ext cx="9724277" cy="9474058"/>
            <a:chOff x="0" y="0"/>
            <a:chExt cx="12965702" cy="126320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3624" y="0"/>
              <a:ext cx="12632078" cy="1263207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-2996542">
              <a:off x="1242929" y="6392251"/>
              <a:ext cx="3101709" cy="469225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2289148">
              <a:off x="1118024" y="1967125"/>
              <a:ext cx="3101709" cy="469225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 rot="389481">
            <a:off x="12910064" y="870197"/>
            <a:ext cx="8446951" cy="8229600"/>
            <a:chOff x="0" y="0"/>
            <a:chExt cx="11262601" cy="109728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89801" y="0"/>
              <a:ext cx="10972800" cy="109728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-2996542">
              <a:off x="1079665" y="5552601"/>
              <a:ext cx="2694286" cy="4075903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2289148">
              <a:off x="971167" y="1708734"/>
              <a:ext cx="2694286" cy="4075903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329662" y="1517028"/>
            <a:ext cx="10524609" cy="359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11"/>
              </a:lnSpc>
            </a:pPr>
            <a:r>
              <a:rPr lang="en-US" sz="12399" dirty="0" err="1">
                <a:solidFill>
                  <a:srgbClr val="3E4F59"/>
                </a:solidFill>
                <a:latin typeface="字由点字典黑 65J" panose="02010600030101010101" charset="-122"/>
                <a:ea typeface="字由点字典黑 65J" panose="02010600030101010101" charset="-122"/>
              </a:rPr>
              <a:t>SUSTech</a:t>
            </a:r>
            <a:r>
              <a:rPr lang="en-US" sz="12399" dirty="0">
                <a:solidFill>
                  <a:srgbClr val="3E4F59"/>
                </a:solidFill>
                <a:latin typeface="字由点字典黑 65J" panose="02010600030101010101" charset="-122"/>
                <a:ea typeface="字由点字典黑 65J" panose="02010600030101010101" charset="-122"/>
              </a:rPr>
              <a:t> Store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9662" y="7657375"/>
            <a:ext cx="7443804" cy="1985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93287" r="65740"/>
          <a:stretch>
            <a:fillRect/>
          </a:stretch>
        </p:blipFill>
        <p:spPr>
          <a:xfrm>
            <a:off x="1329662" y="8227941"/>
            <a:ext cx="2819400" cy="55245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29662" y="8243181"/>
            <a:ext cx="2819400" cy="47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375" dirty="0">
                <a:solidFill>
                  <a:srgbClr val="FFFFFF"/>
                </a:solidFill>
                <a:latin typeface="字由点字刻宋 Bold"/>
              </a:rPr>
              <a:t>2021.11.25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00708" y="4385756"/>
            <a:ext cx="6621405" cy="350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5"/>
              </a:lnSpc>
            </a:pPr>
            <a:r>
              <a:rPr lang="en-US" sz="4000" dirty="0">
                <a:solidFill>
                  <a:srgbClr val="3E4F59"/>
                </a:solidFill>
                <a:latin typeface="+mn-ea"/>
              </a:rPr>
              <a:t>11910831  刘季冬</a:t>
            </a:r>
          </a:p>
          <a:p>
            <a:pPr>
              <a:lnSpc>
                <a:spcPts val="4585"/>
              </a:lnSpc>
            </a:pPr>
            <a:r>
              <a:rPr lang="en-US" sz="4000" dirty="0">
                <a:solidFill>
                  <a:srgbClr val="3E4F59"/>
                </a:solidFill>
                <a:latin typeface="+mn-ea"/>
              </a:rPr>
              <a:t>11911336  谭雅静</a:t>
            </a:r>
          </a:p>
          <a:p>
            <a:pPr>
              <a:lnSpc>
                <a:spcPts val="4585"/>
              </a:lnSpc>
            </a:pPr>
            <a:r>
              <a:rPr lang="en-US" sz="4000" dirty="0">
                <a:solidFill>
                  <a:srgbClr val="3E4F59"/>
                </a:solidFill>
                <a:latin typeface="+mn-ea"/>
              </a:rPr>
              <a:t>11811323  魏丰麟</a:t>
            </a:r>
          </a:p>
          <a:p>
            <a:pPr>
              <a:lnSpc>
                <a:spcPts val="4585"/>
              </a:lnSpc>
            </a:pPr>
            <a:r>
              <a:rPr lang="en-US" sz="4000" dirty="0">
                <a:solidFill>
                  <a:srgbClr val="3E4F59"/>
                </a:solidFill>
                <a:latin typeface="+mn-ea"/>
              </a:rPr>
              <a:t>11912636  侯伊林</a:t>
            </a:r>
          </a:p>
          <a:p>
            <a:pPr>
              <a:lnSpc>
                <a:spcPts val="4585"/>
              </a:lnSpc>
            </a:pPr>
            <a:r>
              <a:rPr lang="en-US" sz="4000" dirty="0">
                <a:solidFill>
                  <a:srgbClr val="3E4F59"/>
                </a:solidFill>
                <a:latin typeface="+mn-ea"/>
              </a:rPr>
              <a:t>11912933  徐卓琳</a:t>
            </a:r>
          </a:p>
          <a:p>
            <a:pPr algn="l">
              <a:lnSpc>
                <a:spcPts val="4519"/>
              </a:lnSpc>
            </a:pPr>
            <a:endParaRPr lang="en-US" sz="700" dirty="0">
              <a:solidFill>
                <a:srgbClr val="3E4F59"/>
              </a:solidFill>
              <a:latin typeface="思源黑体-粗体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3359"/>
            <a:ext cx="1275424" cy="935416"/>
            <a:chOff x="0" y="0"/>
            <a:chExt cx="1700565" cy="12472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49891" y="693359"/>
            <a:ext cx="17238109" cy="944837"/>
            <a:chOff x="0" y="0"/>
            <a:chExt cx="22984145" cy="12597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03876" y="7654871"/>
            <a:ext cx="1057275" cy="105727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32112" y="661144"/>
            <a:ext cx="4353826" cy="96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600" dirty="0">
                <a:solidFill>
                  <a:srgbClr val="FFFFFF"/>
                </a:solidFill>
                <a:latin typeface="字由点字典黑 65J"/>
              </a:rPr>
              <a:t>Register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3DAC24-16BD-427E-8540-D09FE9FB7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2197" y="1651804"/>
            <a:ext cx="14224731" cy="85094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3359"/>
            <a:ext cx="1275424" cy="935416"/>
            <a:chOff x="0" y="0"/>
            <a:chExt cx="1700565" cy="12472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49891" y="693359"/>
            <a:ext cx="17238109" cy="944837"/>
            <a:chOff x="0" y="0"/>
            <a:chExt cx="22984145" cy="125978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03876" y="7654871"/>
            <a:ext cx="1057275" cy="105727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32112" y="661144"/>
            <a:ext cx="4353826" cy="96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600">
                <a:solidFill>
                  <a:srgbClr val="FFFFFF"/>
                </a:solidFill>
                <a:latin typeface="字由点字典黑 65J"/>
              </a:rPr>
              <a:t>Login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111A5E-CCE9-4147-98F0-22A6B7D02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400" y="1943100"/>
            <a:ext cx="14224731" cy="74806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3359"/>
            <a:ext cx="1275424" cy="935416"/>
            <a:chOff x="0" y="0"/>
            <a:chExt cx="1700565" cy="12472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49891" y="693359"/>
            <a:ext cx="17238109" cy="944837"/>
            <a:chOff x="0" y="0"/>
            <a:chExt cx="22984145" cy="12597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03876" y="7654871"/>
            <a:ext cx="1057275" cy="105727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32112" y="661144"/>
            <a:ext cx="4353826" cy="96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600">
                <a:solidFill>
                  <a:srgbClr val="FFFFFF"/>
                </a:solidFill>
                <a:latin typeface="字由点字典黑 65J"/>
              </a:rPr>
              <a:t>Homepage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FBB9B10-1E2C-4438-9A81-9BD777772D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91" y="1866900"/>
            <a:ext cx="15897688" cy="73755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3359"/>
            <a:ext cx="1275424" cy="935416"/>
            <a:chOff x="0" y="0"/>
            <a:chExt cx="1700565" cy="12472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49891" y="693359"/>
            <a:ext cx="17238109" cy="944837"/>
            <a:chOff x="0" y="0"/>
            <a:chExt cx="22984145" cy="12597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03876" y="7654871"/>
            <a:ext cx="1057275" cy="105727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32112" y="661144"/>
            <a:ext cx="8454888" cy="949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600" dirty="0">
                <a:solidFill>
                  <a:srgbClr val="FFFFFF"/>
                </a:solidFill>
                <a:latin typeface="字由点字典黑 65J"/>
              </a:rPr>
              <a:t>Posting Goods Record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D43FD62-3D72-4E62-B5CF-C48A5D97E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55" y="2095500"/>
            <a:ext cx="15140672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3359"/>
            <a:ext cx="1275424" cy="935416"/>
            <a:chOff x="0" y="0"/>
            <a:chExt cx="1700565" cy="12472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49891" y="693359"/>
            <a:ext cx="17238109" cy="944837"/>
            <a:chOff x="0" y="0"/>
            <a:chExt cx="22984145" cy="12597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03876" y="7654871"/>
            <a:ext cx="1057275" cy="105727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32112" y="661144"/>
            <a:ext cx="4769286" cy="96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600" dirty="0">
                <a:solidFill>
                  <a:srgbClr val="FFFFFF"/>
                </a:solidFill>
                <a:latin typeface="字由点字典黑 65J"/>
              </a:rPr>
              <a:t>Sales Record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A21C942-FC57-40E0-A2DE-E24445A38A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1700"/>
            <a:ext cx="15107576" cy="69890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3359"/>
            <a:ext cx="1275424" cy="935416"/>
            <a:chOff x="0" y="0"/>
            <a:chExt cx="1700565" cy="12472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49891" y="693359"/>
            <a:ext cx="17238109" cy="944837"/>
            <a:chOff x="0" y="0"/>
            <a:chExt cx="22984145" cy="12597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03876" y="7654871"/>
            <a:ext cx="1057275" cy="105727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32112" y="661144"/>
            <a:ext cx="8073888" cy="949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600" dirty="0">
                <a:solidFill>
                  <a:srgbClr val="FFFFFF"/>
                </a:solidFill>
                <a:latin typeface="字由点字典黑 65J"/>
              </a:rPr>
              <a:t>Listing Goods by Tag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D219FD3-77A0-4C67-B239-D4AE6C2710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2" y="2019299"/>
            <a:ext cx="15839378" cy="74538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>
            <a:off x="884217" y="3817917"/>
            <a:ext cx="2429748" cy="24297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55086" y="4024796"/>
            <a:ext cx="1283058" cy="2227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23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4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由点字刻宋 Bold"/>
                <a:ea typeface="+mn-ea"/>
                <a:cs typeface="+mn-cs"/>
              </a:rPr>
              <a:t>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812231" y="4884005"/>
            <a:ext cx="15313969" cy="1543237"/>
            <a:chOff x="-193516" y="793832"/>
            <a:chExt cx="9794448" cy="2057649"/>
          </a:xfrm>
        </p:grpSpPr>
        <p:sp>
          <p:nvSpPr>
            <p:cNvPr id="5" name="TextBox 5"/>
            <p:cNvSpPr txBox="1"/>
            <p:nvPr/>
          </p:nvSpPr>
          <p:spPr>
            <a:xfrm>
              <a:off x="-193516" y="793832"/>
              <a:ext cx="9600932" cy="127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7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由点字典黑 65J"/>
                  <a:ea typeface="宋体" panose="02010600030101010101" pitchFamily="2" charset="-122"/>
                  <a:cs typeface="+mn-cs"/>
                </a:rPr>
                <a:t>What Needs to be done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12723"/>
              <a:ext cx="9600932" cy="1038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52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953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0" r="1320"/>
          <a:stretch>
            <a:fillRect/>
          </a:stretch>
        </p:blipFill>
        <p:spPr>
          <a:xfrm rot="-10800000">
            <a:off x="492306" y="388559"/>
            <a:ext cx="783118" cy="9353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0" r="1320"/>
          <a:stretch>
            <a:fillRect/>
          </a:stretch>
        </p:blipFill>
        <p:spPr>
          <a:xfrm>
            <a:off x="114300" y="388559"/>
            <a:ext cx="783118" cy="9353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49891" y="388559"/>
            <a:ext cx="17238109" cy="944837"/>
            <a:chOff x="0" y="0"/>
            <a:chExt cx="22984145" cy="125978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832112" y="384920"/>
            <a:ext cx="16500383" cy="1411224"/>
            <a:chOff x="0" y="-114300"/>
            <a:chExt cx="9137404" cy="3436840"/>
          </a:xfrm>
        </p:grpSpPr>
        <p:sp>
          <p:nvSpPr>
            <p:cNvPr id="8" name="TextBox 8"/>
            <p:cNvSpPr txBox="1"/>
            <p:nvPr/>
          </p:nvSpPr>
          <p:spPr>
            <a:xfrm>
              <a:off x="0" y="-114300"/>
              <a:ext cx="5392727" cy="343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7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由点字典黑 65J"/>
                  <a:ea typeface="宋体" panose="02010600030101010101" pitchFamily="2" charset="-122"/>
                  <a:cs typeface="+mn-cs"/>
                </a:rPr>
                <a:t>What Needs to be done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996837" y="512370"/>
              <a:ext cx="5140567" cy="46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3760F14-2C12-47EA-BF83-F7F8C9E7C54A}"/>
              </a:ext>
            </a:extLst>
          </p:cNvPr>
          <p:cNvSpPr txBox="1"/>
          <p:nvPr/>
        </p:nvSpPr>
        <p:spPr>
          <a:xfrm>
            <a:off x="4069527" y="1333396"/>
            <a:ext cx="844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3B495E-8AEB-41FA-9CB0-1E890356F535}"/>
              </a:ext>
            </a:extLst>
          </p:cNvPr>
          <p:cNvSpPr txBox="1"/>
          <p:nvPr/>
        </p:nvSpPr>
        <p:spPr>
          <a:xfrm>
            <a:off x="2057400" y="1805669"/>
            <a:ext cx="1379220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4000" dirty="0"/>
          </a:p>
          <a:p>
            <a:r>
              <a:rPr lang="en-US" altLang="zh-CN" sz="7200" dirty="0">
                <a:solidFill>
                  <a:srgbClr val="FFC000"/>
                </a:solidFill>
              </a:rPr>
              <a:t>Before 12.8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4800" dirty="0"/>
              <a:t>Online Chatting Function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4800" dirty="0"/>
              <a:t>Credit System</a:t>
            </a:r>
          </a:p>
          <a:p>
            <a:r>
              <a:rPr lang="en-US" altLang="zh-CN" sz="6600" dirty="0">
                <a:solidFill>
                  <a:srgbClr val="FFC000"/>
                </a:solidFill>
              </a:rPr>
              <a:t>Before 12. 15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4800" dirty="0"/>
              <a:t>Adding elements related to </a:t>
            </a:r>
            <a:r>
              <a:rPr lang="en-US" altLang="zh-CN" sz="4800" dirty="0" err="1"/>
              <a:t>SUSTech</a:t>
            </a:r>
            <a:endParaRPr lang="en-US" altLang="zh-CN" sz="48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4800" dirty="0"/>
              <a:t>Supporting purchasing agent service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4800" dirty="0" err="1"/>
              <a:t>Api</a:t>
            </a:r>
            <a:r>
              <a:rPr lang="en-US" altLang="zh-CN" sz="4800" dirty="0"/>
              <a:t> Store </a:t>
            </a:r>
          </a:p>
        </p:txBody>
      </p:sp>
    </p:spTree>
    <p:extLst>
      <p:ext uri="{BB962C8B-B14F-4D97-AF65-F5344CB8AC3E}">
        <p14:creationId xmlns:p14="http://schemas.microsoft.com/office/powerpoint/2010/main" val="296181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78578">
            <a:off x="10754587" y="406471"/>
            <a:ext cx="9724277" cy="9474058"/>
            <a:chOff x="0" y="0"/>
            <a:chExt cx="12965702" cy="126320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3624" y="0"/>
              <a:ext cx="12632078" cy="1263207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-2996542">
              <a:off x="1242929" y="6392251"/>
              <a:ext cx="3101709" cy="469225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2289148">
              <a:off x="1118024" y="1967125"/>
              <a:ext cx="3101709" cy="469225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 rot="389481">
            <a:off x="12910064" y="870197"/>
            <a:ext cx="8446951" cy="8229600"/>
            <a:chOff x="0" y="0"/>
            <a:chExt cx="11262601" cy="109728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89801" y="0"/>
              <a:ext cx="10972800" cy="109728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-2996542">
              <a:off x="1079665" y="5552601"/>
              <a:ext cx="2694286" cy="4075903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2289148">
              <a:off x="971167" y="1708734"/>
              <a:ext cx="2694286" cy="4075903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9662" y="7657375"/>
            <a:ext cx="7443804" cy="1985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93287" r="65740"/>
          <a:stretch>
            <a:fillRect/>
          </a:stretch>
        </p:blipFill>
        <p:spPr>
          <a:xfrm>
            <a:off x="1329662" y="8227941"/>
            <a:ext cx="2819400" cy="55245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29662" y="8243181"/>
            <a:ext cx="2819400" cy="47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375">
                <a:solidFill>
                  <a:srgbClr val="FFFFFF"/>
                </a:solidFill>
                <a:latin typeface="字由点字刻宋 Bold"/>
              </a:rPr>
              <a:t>2021.10.14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D788D4F3-CE5E-474D-9134-B3B0A8111823}"/>
              </a:ext>
            </a:extLst>
          </p:cNvPr>
          <p:cNvSpPr txBox="1"/>
          <p:nvPr/>
        </p:nvSpPr>
        <p:spPr>
          <a:xfrm>
            <a:off x="1364131" y="5590473"/>
            <a:ext cx="6778415" cy="188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89"/>
              </a:lnSpc>
            </a:pPr>
            <a:r>
              <a:rPr lang="en-US" sz="12999" dirty="0">
                <a:solidFill>
                  <a:srgbClr val="3E4F59"/>
                </a:solidFill>
                <a:latin typeface="字由点字典黑 65J" panose="02010600030101010101" charset="-122"/>
                <a:ea typeface="字由点字典黑 65J" panose="02010600030101010101" charset="-122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13066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4983"/>
          <a:stretch>
            <a:fillRect/>
          </a:stretch>
        </p:blipFill>
        <p:spPr>
          <a:xfrm>
            <a:off x="6042152" y="-27151"/>
            <a:ext cx="6029130" cy="38896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63269" y="643311"/>
            <a:ext cx="6770829" cy="127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4"/>
              </a:lnSpc>
            </a:pPr>
            <a:r>
              <a:rPr lang="en-US" sz="8799" dirty="0">
                <a:solidFill>
                  <a:srgbClr val="FFFFFF"/>
                </a:solidFill>
                <a:latin typeface="字由点字刻宋 Bold"/>
              </a:rPr>
              <a:t>CONTENT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54311" y="4059298"/>
            <a:ext cx="1190625" cy="11906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125748" y="4256497"/>
            <a:ext cx="1047750" cy="81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5600" dirty="0">
                <a:solidFill>
                  <a:srgbClr val="FFFFFF"/>
                </a:solidFill>
                <a:latin typeface="字由点字刻宋 Bold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54311" y="5741335"/>
            <a:ext cx="1190625" cy="119062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125748" y="5938534"/>
            <a:ext cx="1047750" cy="81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5600" dirty="0">
                <a:solidFill>
                  <a:srgbClr val="FFFFFF"/>
                </a:solidFill>
                <a:latin typeface="字由点字刻宋 Bold"/>
              </a:rPr>
              <a:t>02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781800" y="4026198"/>
            <a:ext cx="7653072" cy="2682275"/>
            <a:chOff x="0" y="-308398"/>
            <a:chExt cx="6806961" cy="3576364"/>
          </a:xfrm>
        </p:grpSpPr>
        <p:sp>
          <p:nvSpPr>
            <p:cNvPr id="13" name="TextBox 13"/>
            <p:cNvSpPr txBox="1"/>
            <p:nvPr/>
          </p:nvSpPr>
          <p:spPr>
            <a:xfrm>
              <a:off x="97191" y="2181516"/>
              <a:ext cx="6709770" cy="1086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 dirty="0">
                  <a:solidFill>
                    <a:srgbClr val="FFFFFF"/>
                  </a:solidFill>
                  <a:latin typeface="字由点字典黑 65J"/>
                </a:rPr>
                <a:t>What Has Been Done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08398"/>
              <a:ext cx="6709770" cy="53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091588" y="4506338"/>
            <a:ext cx="7196412" cy="40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grpSp>
        <p:nvGrpSpPr>
          <p:cNvPr id="18" name="Group 18"/>
          <p:cNvGrpSpPr/>
          <p:nvPr/>
        </p:nvGrpSpPr>
        <p:grpSpPr>
          <a:xfrm>
            <a:off x="6891072" y="4226302"/>
            <a:ext cx="4505855" cy="1086009"/>
            <a:chOff x="0" y="-85725"/>
            <a:chExt cx="6007807" cy="144801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85725"/>
              <a:ext cx="6007807" cy="1086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 dirty="0">
                  <a:solidFill>
                    <a:srgbClr val="FFFFFF"/>
                  </a:solidFill>
                  <a:latin typeface="字由点字典黑 65J"/>
                </a:rPr>
                <a:t>Video Demo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5400" y="828675"/>
              <a:ext cx="5982407" cy="53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231285" y="6576487"/>
            <a:ext cx="6917018" cy="40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A8B04CE8-38F3-4A80-8609-53A501638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54311" y="7470852"/>
            <a:ext cx="1190625" cy="1190625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42F6B811-E0FD-4D86-B854-29F8B9564983}"/>
              </a:ext>
            </a:extLst>
          </p:cNvPr>
          <p:cNvSpPr txBox="1"/>
          <p:nvPr/>
        </p:nvSpPr>
        <p:spPr>
          <a:xfrm>
            <a:off x="5125748" y="7668051"/>
            <a:ext cx="1047750" cy="81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5600" dirty="0">
                <a:solidFill>
                  <a:srgbClr val="FFFFFF"/>
                </a:solidFill>
                <a:latin typeface="字由点字刻宋 Bold"/>
              </a:rPr>
              <a:t>03</a:t>
            </a: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05E8E4D1-1B56-490A-B8F5-882F182713E8}"/>
              </a:ext>
            </a:extLst>
          </p:cNvPr>
          <p:cNvGrpSpPr/>
          <p:nvPr/>
        </p:nvGrpSpPr>
        <p:grpSpPr>
          <a:xfrm>
            <a:off x="6781800" y="7730852"/>
            <a:ext cx="8229600" cy="1674048"/>
            <a:chOff x="0" y="-85725"/>
            <a:chExt cx="9347201" cy="2232064"/>
          </a:xfrm>
        </p:grpSpPr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E6DA45D6-90BE-43FD-A989-FCC54059FA19}"/>
                </a:ext>
              </a:extLst>
            </p:cNvPr>
            <p:cNvSpPr txBox="1"/>
            <p:nvPr/>
          </p:nvSpPr>
          <p:spPr>
            <a:xfrm>
              <a:off x="0" y="-85725"/>
              <a:ext cx="9347201" cy="2232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 dirty="0">
                  <a:solidFill>
                    <a:srgbClr val="FFFFFF"/>
                  </a:solidFill>
                  <a:latin typeface="字由点字典黑 65J"/>
                </a:rPr>
                <a:t>What Needs to be done</a:t>
              </a:r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5BAB26E5-79E6-4482-870A-355A0C183098}"/>
                </a:ext>
              </a:extLst>
            </p:cNvPr>
            <p:cNvSpPr txBox="1"/>
            <p:nvPr/>
          </p:nvSpPr>
          <p:spPr>
            <a:xfrm>
              <a:off x="25400" y="828675"/>
              <a:ext cx="5982407" cy="53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>
            <a:off x="1036617" y="4046517"/>
            <a:ext cx="2429748" cy="24297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09962" y="4253397"/>
            <a:ext cx="1283058" cy="222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23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4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由点字刻宋 Bold"/>
                <a:ea typeface="+mn-ea"/>
                <a:cs typeface="+mn-cs"/>
              </a:rPr>
              <a:t>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276600" y="5143500"/>
            <a:ext cx="16365596" cy="985334"/>
            <a:chOff x="0" y="4304292"/>
            <a:chExt cx="32440807" cy="14582082"/>
          </a:xfrm>
        </p:grpSpPr>
        <p:sp>
          <p:nvSpPr>
            <p:cNvPr id="5" name="TextBox 5"/>
            <p:cNvSpPr txBox="1"/>
            <p:nvPr/>
          </p:nvSpPr>
          <p:spPr>
            <a:xfrm>
              <a:off x="5873620" y="4304292"/>
              <a:ext cx="26567187" cy="145820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7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由点字典黑 65J"/>
                  <a:ea typeface="宋体" panose="02010600030101010101" pitchFamily="2" charset="-122"/>
                  <a:cs typeface="+mn-cs"/>
                </a:rPr>
                <a:t>Video Demo</a:t>
              </a:r>
              <a:endParaRPr kumimoji="0" lang="en-US" sz="931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由点字典黑 65J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446248"/>
              <a:ext cx="24696258" cy="1041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52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0" r="1320"/>
          <a:stretch>
            <a:fillRect/>
          </a:stretch>
        </p:blipFill>
        <p:spPr>
          <a:xfrm rot="-10800000">
            <a:off x="492306" y="388559"/>
            <a:ext cx="783118" cy="9353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0" r="1320"/>
          <a:stretch>
            <a:fillRect/>
          </a:stretch>
        </p:blipFill>
        <p:spPr>
          <a:xfrm>
            <a:off x="114300" y="388559"/>
            <a:ext cx="783118" cy="9353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49891" y="388559"/>
            <a:ext cx="17238109" cy="1015249"/>
            <a:chOff x="0" y="0"/>
            <a:chExt cx="22984145" cy="125978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832112" y="-132288"/>
            <a:ext cx="11502888" cy="1584811"/>
            <a:chOff x="0" y="-803909"/>
            <a:chExt cx="10161818" cy="90026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1"/>
              <a:ext cx="5997317" cy="8313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46"/>
                </a:lnSpc>
              </a:pPr>
              <a:r>
                <a:rPr lang="en-US" altLang="zh-CN" sz="6000" dirty="0">
                  <a:solidFill>
                    <a:srgbClr val="FFFFFF"/>
                  </a:solidFill>
                  <a:latin typeface="字由点字典黑 65J"/>
                </a:rPr>
                <a:t>Personal Page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444931" y="-803909"/>
              <a:ext cx="5716887" cy="466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28"/>
                </a:lnSpc>
              </a:pPr>
              <a:endParaRPr/>
            </a:p>
          </p:txBody>
        </p:sp>
      </p:grpSp>
      <p:pic>
        <p:nvPicPr>
          <p:cNvPr id="11" name="个人主页 截取视频">
            <a:hlinkClick r:id="" action="ppaction://media"/>
            <a:extLst>
              <a:ext uri="{FF2B5EF4-FFF2-40B4-BE49-F238E27FC236}">
                <a16:creationId xmlns:a16="http://schemas.microsoft.com/office/drawing/2014/main" id="{C9356D1A-3F0E-4816-ABDC-2881597511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43025" y="1553733"/>
            <a:ext cx="14887575" cy="83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0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0" r="1320"/>
          <a:stretch>
            <a:fillRect/>
          </a:stretch>
        </p:blipFill>
        <p:spPr>
          <a:xfrm rot="-10800000">
            <a:off x="492306" y="388559"/>
            <a:ext cx="783118" cy="9353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0" r="1320"/>
          <a:stretch>
            <a:fillRect/>
          </a:stretch>
        </p:blipFill>
        <p:spPr>
          <a:xfrm>
            <a:off x="114300" y="388559"/>
            <a:ext cx="783118" cy="9353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49891" y="388559"/>
            <a:ext cx="17238109" cy="1015249"/>
            <a:chOff x="0" y="0"/>
            <a:chExt cx="22984145" cy="125978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832112" y="-132288"/>
            <a:ext cx="11502888" cy="1584811"/>
            <a:chOff x="0" y="-803909"/>
            <a:chExt cx="10161818" cy="90026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1"/>
              <a:ext cx="5997317" cy="8313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46"/>
                </a:lnSpc>
              </a:pPr>
              <a:r>
                <a:rPr lang="en-US" altLang="zh-CN" sz="6000" dirty="0">
                  <a:solidFill>
                    <a:srgbClr val="FFFFFF"/>
                  </a:solidFill>
                  <a:latin typeface="字由点字典黑 65J"/>
                </a:rPr>
                <a:t>Sale Record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444931" y="-803909"/>
              <a:ext cx="5716887" cy="466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28"/>
                </a:lnSpc>
              </a:pPr>
              <a:endParaRPr/>
            </a:p>
          </p:txBody>
        </p:sp>
      </p:grpSp>
      <p:pic>
        <p:nvPicPr>
          <p:cNvPr id="13" name="出售记录">
            <a:hlinkClick r:id="" action="ppaction://media"/>
            <a:extLst>
              <a:ext uri="{FF2B5EF4-FFF2-40B4-BE49-F238E27FC236}">
                <a16:creationId xmlns:a16="http://schemas.microsoft.com/office/drawing/2014/main" id="{FACDD98D-6DD5-4621-95B5-FAAA229F70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6400" y="1893279"/>
            <a:ext cx="14097000" cy="79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0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0" r="1320"/>
          <a:stretch>
            <a:fillRect/>
          </a:stretch>
        </p:blipFill>
        <p:spPr>
          <a:xfrm rot="-10800000">
            <a:off x="492306" y="388559"/>
            <a:ext cx="783118" cy="9353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0" r="1320"/>
          <a:stretch>
            <a:fillRect/>
          </a:stretch>
        </p:blipFill>
        <p:spPr>
          <a:xfrm>
            <a:off x="114300" y="388559"/>
            <a:ext cx="783118" cy="9353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49891" y="388559"/>
            <a:ext cx="17238109" cy="1015249"/>
            <a:chOff x="0" y="0"/>
            <a:chExt cx="22984145" cy="125978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832112" y="-132288"/>
            <a:ext cx="11502888" cy="1584811"/>
            <a:chOff x="0" y="-803909"/>
            <a:chExt cx="10161818" cy="90026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1"/>
              <a:ext cx="5997317" cy="8313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46"/>
                </a:lnSpc>
              </a:pPr>
              <a:r>
                <a:rPr lang="en-US" altLang="zh-CN" sz="6000" dirty="0">
                  <a:solidFill>
                    <a:srgbClr val="FFFFFF"/>
                  </a:solidFill>
                  <a:latin typeface="字由点字典黑 65J"/>
                </a:rPr>
                <a:t>Purchasing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444931" y="-803909"/>
              <a:ext cx="5716887" cy="466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28"/>
                </a:lnSpc>
              </a:pPr>
              <a:endParaRPr/>
            </a:p>
          </p:txBody>
        </p:sp>
      </p:grpSp>
      <p:pic>
        <p:nvPicPr>
          <p:cNvPr id="7" name="购买">
            <a:hlinkClick r:id="" action="ppaction://media"/>
            <a:extLst>
              <a:ext uri="{FF2B5EF4-FFF2-40B4-BE49-F238E27FC236}">
                <a16:creationId xmlns:a16="http://schemas.microsoft.com/office/drawing/2014/main" id="{A8D94E66-2605-4E86-8EE2-6C1C6732EE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00200" y="1757380"/>
            <a:ext cx="14169888" cy="79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6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0" r="1320"/>
          <a:stretch>
            <a:fillRect/>
          </a:stretch>
        </p:blipFill>
        <p:spPr>
          <a:xfrm rot="-10800000">
            <a:off x="492306" y="388559"/>
            <a:ext cx="783118" cy="9353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0" r="1320"/>
          <a:stretch>
            <a:fillRect/>
          </a:stretch>
        </p:blipFill>
        <p:spPr>
          <a:xfrm>
            <a:off x="114300" y="388559"/>
            <a:ext cx="783118" cy="9353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49891" y="388559"/>
            <a:ext cx="17238109" cy="1015249"/>
            <a:chOff x="0" y="0"/>
            <a:chExt cx="22984145" cy="125978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832112" y="-132288"/>
            <a:ext cx="11502888" cy="1584811"/>
            <a:chOff x="0" y="-803909"/>
            <a:chExt cx="10161818" cy="90026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1"/>
              <a:ext cx="5997317" cy="8313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46"/>
                </a:lnSpc>
              </a:pPr>
              <a:r>
                <a:rPr lang="en-US" altLang="zh-CN" sz="6000" dirty="0">
                  <a:solidFill>
                    <a:srgbClr val="FFFFFF"/>
                  </a:solidFill>
                  <a:latin typeface="字由点字典黑 65J"/>
                </a:rPr>
                <a:t>Posting Goods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444931" y="-803909"/>
              <a:ext cx="5716887" cy="466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28"/>
                </a:lnSpc>
              </a:pPr>
              <a:endParaRPr/>
            </a:p>
          </p:txBody>
        </p:sp>
      </p:grpSp>
      <p:pic>
        <p:nvPicPr>
          <p:cNvPr id="7" name="发布">
            <a:hlinkClick r:id="" action="ppaction://media"/>
            <a:extLst>
              <a:ext uri="{FF2B5EF4-FFF2-40B4-BE49-F238E27FC236}">
                <a16:creationId xmlns:a16="http://schemas.microsoft.com/office/drawing/2014/main" id="{8F766F66-7C72-474D-8AA1-298D224DB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71600" y="1794138"/>
            <a:ext cx="14712950" cy="82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7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0" r="1320"/>
          <a:stretch>
            <a:fillRect/>
          </a:stretch>
        </p:blipFill>
        <p:spPr>
          <a:xfrm rot="-10800000">
            <a:off x="492306" y="388559"/>
            <a:ext cx="783118" cy="9353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20" r="1320"/>
          <a:stretch>
            <a:fillRect/>
          </a:stretch>
        </p:blipFill>
        <p:spPr>
          <a:xfrm>
            <a:off x="114300" y="388559"/>
            <a:ext cx="783118" cy="9353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49891" y="388559"/>
            <a:ext cx="17238109" cy="1015249"/>
            <a:chOff x="0" y="0"/>
            <a:chExt cx="22984145" cy="125978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832112" y="-132288"/>
            <a:ext cx="11502888" cy="1584811"/>
            <a:chOff x="0" y="-803909"/>
            <a:chExt cx="10161818" cy="90026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1"/>
              <a:ext cx="5997317" cy="8313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46"/>
                </a:lnSpc>
              </a:pPr>
              <a:r>
                <a:rPr lang="en-US" altLang="zh-CN" sz="6000" dirty="0">
                  <a:solidFill>
                    <a:srgbClr val="FFFFFF"/>
                  </a:solidFill>
                  <a:latin typeface="字由点字典黑 65J"/>
                </a:rPr>
                <a:t>Chatting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444931" y="-803909"/>
              <a:ext cx="5716887" cy="466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28"/>
                </a:lnSpc>
              </a:pPr>
              <a:endParaRPr/>
            </a:p>
          </p:txBody>
        </p:sp>
      </p:grpSp>
      <p:pic>
        <p:nvPicPr>
          <p:cNvPr id="12" name="chat_demo">
            <a:hlinkClick r:id="" action="ppaction://media"/>
            <a:extLst>
              <a:ext uri="{FF2B5EF4-FFF2-40B4-BE49-F238E27FC236}">
                <a16:creationId xmlns:a16="http://schemas.microsoft.com/office/drawing/2014/main" id="{2FFC6E2D-2CAA-49D9-BD47-163971AF0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6400" y="1485900"/>
            <a:ext cx="14020618" cy="79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8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>
            <a:off x="1036617" y="4046517"/>
            <a:ext cx="2429748" cy="24297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09962" y="4253397"/>
            <a:ext cx="1283058" cy="222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23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4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由点字刻宋 Bold"/>
                <a:ea typeface="+mn-ea"/>
                <a:cs typeface="+mn-cs"/>
              </a:rPr>
              <a:t>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275902" y="4830720"/>
            <a:ext cx="13402498" cy="1227180"/>
            <a:chOff x="0" y="1840371"/>
            <a:chExt cx="26567187" cy="18161191"/>
          </a:xfrm>
        </p:grpSpPr>
        <p:sp>
          <p:nvSpPr>
            <p:cNvPr id="5" name="TextBox 5"/>
            <p:cNvSpPr txBox="1"/>
            <p:nvPr/>
          </p:nvSpPr>
          <p:spPr>
            <a:xfrm>
              <a:off x="0" y="1840371"/>
              <a:ext cx="26567187" cy="181611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altLang="zh-CN" sz="9600" dirty="0">
                  <a:solidFill>
                    <a:srgbClr val="FFFFFF"/>
                  </a:solidFill>
                  <a:latin typeface="字由点字典黑 65J"/>
                </a:rPr>
                <a:t>What Has Been Done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4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1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由点字典黑 65J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446248"/>
              <a:ext cx="24696258" cy="1041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52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723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91</Words>
  <Application>Microsoft Office PowerPoint</Application>
  <PresentationFormat>自定义</PresentationFormat>
  <Paragraphs>42</Paragraphs>
  <Slides>18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字由点字刻宋 Bold</vt:lpstr>
      <vt:lpstr>思源黑体-粗体 Bold</vt:lpstr>
      <vt:lpstr>Arial</vt:lpstr>
      <vt:lpstr>字由点字典黑 65J</vt:lpstr>
      <vt:lpstr>Wingdings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SUSTech Store</dc:title>
  <cp:lastModifiedBy>魏 丰麟</cp:lastModifiedBy>
  <cp:revision>10</cp:revision>
  <dcterms:created xsi:type="dcterms:W3CDTF">2006-08-16T00:00:00Z</dcterms:created>
  <dcterms:modified xsi:type="dcterms:W3CDTF">2021-11-24T12:41:43Z</dcterms:modified>
  <dc:identifier>DAEsT9bE4JU</dc:identifier>
</cp:coreProperties>
</file>